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88" r:id="rId9"/>
    <p:sldId id="262" r:id="rId10"/>
    <p:sldId id="264" r:id="rId11"/>
    <p:sldId id="268" r:id="rId12"/>
    <p:sldId id="270" r:id="rId13"/>
    <p:sldId id="274" r:id="rId14"/>
    <p:sldId id="276" r:id="rId15"/>
    <p:sldId id="280" r:id="rId16"/>
    <p:sldId id="282" r:id="rId17"/>
    <p:sldId id="286" r:id="rId18"/>
    <p:sldId id="290" r:id="rId19"/>
    <p:sldId id="289" r:id="rId20"/>
    <p:sldId id="291" r:id="rId21"/>
    <p:sldId id="292" r:id="rId22"/>
    <p:sldId id="293" r:id="rId23"/>
    <p:sldId id="294" r:id="rId24"/>
    <p:sldId id="295" r:id="rId25"/>
    <p:sldId id="296" r:id="rId26"/>
    <p:sldId id="298" r:id="rId27"/>
    <p:sldId id="300" r:id="rId28"/>
    <p:sldId id="299" r:id="rId29"/>
    <p:sldId id="301" r:id="rId3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FF"/>
    <a:srgbClr val="CC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4F08-B537-4D06-9339-F6B42A923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24AD5-5A75-416F-83BA-274AF5FA3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2FA9A-398C-41FA-8805-85A7F11F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DE388-49A6-4618-9373-1B513E1A2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BA909-2577-471D-93CC-5FA557CDF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3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B8974-886B-4068-994B-84378C61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2C6450-823C-4818-9413-95EAFE2BB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4CA37-20AD-4DBB-824E-B309DCAF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F156A-58D2-4AEE-9E40-91E60D4F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74C70-27E0-4876-A623-5B2CAB45C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7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36825E-77E0-4C9D-A2C5-EA97E4926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65ECF-5926-4A52-BE6F-9FD3E03C1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5F129-C338-4526-B05E-6B6B03358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170C-4ECF-497B-A55C-5941FE07F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45CCC-786D-4958-A4B2-978F1C0A9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9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EAC1-C5F4-4BE0-9C08-55AFCA127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1C26-CA36-4C3B-A194-0D9CE2111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A3EF8-3863-4A6C-958E-84B8FEDE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79BEE-4628-4C3F-AE94-0045DC61E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AEDFD-70EE-47FE-9D0F-C43E4BEB8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91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EE6D7-616A-4DFB-9C8D-F3DEFE97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A509-8512-4706-B41E-A9EAAE349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899E4-87B3-44E9-A8F5-54C9407B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B4F0-451A-499D-9014-F5F7340D5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CEAB1-A16F-48A0-B78D-80C34897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0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B4DA4-23EE-4625-A73D-1C804F67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2C7F3-F8DB-411E-BAC5-66105BFF0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3A1A9-E814-4166-A192-64D6BD449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FAF5-28E4-463A-B805-0713A50E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00A23-E68F-40CC-9656-EB40C44BF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E0694-1EC0-49BE-BCC7-A40883FE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6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584B-2126-4F44-8942-EACBAE316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20CE4-2BD6-453E-8388-654AADA48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02A7D-5AD9-4EF5-A848-032CB82FC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C6D65-C567-45FB-A502-C37F26E4FC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A6170-82B6-4ED3-8573-07271435BC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BB29B1-14BF-439D-83AF-A511893B7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9AECCB-1ACF-46B7-8BC4-7E48DDDC4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1A21A5-1135-442F-9DF1-58670962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9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1819-76FE-45F5-ADB2-A8759D531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4C4E0-DA72-4E5F-962A-8849A36AC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E57DA-43AC-40D4-89AC-F595E4041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16C80-80D7-47F7-94D8-08DF8CEA8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32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7EC7FF-4A0D-416C-AEA3-9F77B47CE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A269F8-F6AE-4D6A-B36A-D31BFEEDF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520F1-6A7B-49F1-B4BA-2A192CE37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2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FAE87-7123-4915-902F-259E9FA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C2566-B8DF-4492-887B-517F27458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6F6B2-1582-4CBD-A49F-9AC3AFC21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5A7F1-BF83-4F8B-80D8-15A39AC4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41404-3AD7-477F-843D-B14442F6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CDB93-D9E2-4B1B-A13A-220F49824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4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F0E53-D8C8-4CAA-81E0-4376B719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E2D9E1-AABD-4950-9235-B170C7A68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CAC19-2BF8-4075-88B3-20F3CD21E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D9D01-1BBC-4B5B-AB6B-0C04460F4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2AAB9-53F5-4B48-AF62-978AC3B9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96FEC-8D66-4DDF-9C94-30973A38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8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3C5BC7-1FA5-44E0-8ADE-79BBADC3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F6DFA-337E-484E-9912-C07B1361F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06F5F-04DC-4366-989C-6EDAF92A9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D097B-4647-46EA-BBA9-5D28A6D2A32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4868A-C01A-45CF-A12B-2FACF87F3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446E2-9CD4-4145-9697-07A681025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6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6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1D89-96C7-4553-B659-7C7BDFF97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91608"/>
            <a:ext cx="9144000" cy="23876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lgerian" panose="04020705040A02060702" pitchFamily="82" charset="0"/>
              </a:rPr>
              <a:t>West Side School</a:t>
            </a:r>
            <a:br>
              <a:rPr lang="en-US" sz="4800" dirty="0">
                <a:latin typeface="Algerian" panose="04020705040A02060702" pitchFamily="82" charset="0"/>
              </a:rPr>
            </a:br>
            <a:r>
              <a:rPr lang="en-US" sz="4800" dirty="0">
                <a:latin typeface="Algerian" panose="04020705040A02060702" pitchFamily="82" charset="0"/>
              </a:rPr>
              <a:t>      </a:t>
            </a:r>
            <a:br>
              <a:rPr lang="en-US" sz="8800" dirty="0">
                <a:latin typeface="Algerian" panose="04020705040A02060702" pitchFamily="82" charset="0"/>
              </a:rPr>
            </a:br>
            <a:r>
              <a:rPr lang="en-US" sz="8800" dirty="0">
                <a:solidFill>
                  <a:srgbClr val="FF0000"/>
                </a:solidFill>
                <a:latin typeface="Algerian" panose="04020705040A02060702" pitchFamily="82" charset="0"/>
              </a:rPr>
              <a:t>S</a:t>
            </a:r>
            <a:r>
              <a:rPr lang="en-US" sz="8800" dirty="0">
                <a:solidFill>
                  <a:srgbClr val="FFFF00"/>
                </a:solidFill>
                <a:latin typeface="Algerian" panose="04020705040A02060702" pitchFamily="82" charset="0"/>
              </a:rPr>
              <a:t>p</a:t>
            </a:r>
            <a:r>
              <a:rPr lang="en-US" sz="8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r</a:t>
            </a:r>
            <a:r>
              <a:rPr lang="en-US" sz="8800" dirty="0">
                <a:solidFill>
                  <a:srgbClr val="FFC000"/>
                </a:solidFill>
                <a:latin typeface="Algerian" panose="04020705040A02060702" pitchFamily="82" charset="0"/>
              </a:rPr>
              <a:t>i</a:t>
            </a:r>
            <a:r>
              <a:rPr lang="en-US" sz="8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n</a:t>
            </a:r>
            <a:r>
              <a:rPr lang="en-US" sz="8800" dirty="0">
                <a:solidFill>
                  <a:srgbClr val="FF00FF"/>
                </a:solidFill>
                <a:latin typeface="Algerian" panose="04020705040A02060702" pitchFamily="82" charset="0"/>
              </a:rPr>
              <a:t>g</a:t>
            </a:r>
            <a:r>
              <a:rPr lang="en-US" sz="8800" dirty="0">
                <a:latin typeface="Algerian" panose="04020705040A02060702" pitchFamily="82" charset="0"/>
              </a:rPr>
              <a:t> </a:t>
            </a:r>
            <a:r>
              <a:rPr lang="en-US" sz="8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C</a:t>
            </a:r>
            <a:r>
              <a:rPr lang="en-US" sz="8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o</a:t>
            </a:r>
            <a:r>
              <a:rPr lang="en-US" sz="8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n</a:t>
            </a:r>
            <a:r>
              <a:rPr lang="en-US" sz="8800" dirty="0">
                <a:solidFill>
                  <a:srgbClr val="CC66FF"/>
                </a:solidFill>
                <a:latin typeface="Algerian" panose="04020705040A02060702" pitchFamily="82" charset="0"/>
              </a:rPr>
              <a:t>c</a:t>
            </a:r>
            <a:r>
              <a:rPr lang="en-US" sz="8800" dirty="0">
                <a:solidFill>
                  <a:srgbClr val="0066FF"/>
                </a:solidFill>
                <a:latin typeface="Algerian" panose="04020705040A02060702" pitchFamily="82" charset="0"/>
              </a:rPr>
              <a:t>e</a:t>
            </a:r>
            <a:r>
              <a:rPr lang="en-US" sz="8800" dirty="0">
                <a:solidFill>
                  <a:srgbClr val="00B050"/>
                </a:solidFill>
                <a:latin typeface="Algerian" panose="04020705040A02060702" pitchFamily="82" charset="0"/>
              </a:rPr>
              <a:t>r</a:t>
            </a:r>
            <a:r>
              <a:rPr lang="en-US" sz="8800" dirty="0">
                <a:solidFill>
                  <a:srgbClr val="FF3300"/>
                </a:solidFill>
                <a:latin typeface="Algerian" panose="04020705040A02060702" pitchFamily="82" charset="0"/>
              </a:rPr>
              <a:t>t</a:t>
            </a:r>
            <a:br>
              <a:rPr lang="en-US" sz="8800" dirty="0">
                <a:latin typeface="Algerian" panose="04020705040A02060702" pitchFamily="82" charset="0"/>
              </a:rPr>
            </a:br>
            <a:r>
              <a:rPr lang="en-US" dirty="0">
                <a:latin typeface="Algerian" panose="04020705040A02060702" pitchFamily="82" charset="0"/>
              </a:rPr>
              <a:t>2022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F40909-401C-447C-BAFB-BA38F9C0C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689" y="5202238"/>
            <a:ext cx="9144000" cy="1655762"/>
          </a:xfrm>
        </p:spPr>
        <p:txBody>
          <a:bodyPr/>
          <a:lstStyle/>
          <a:p>
            <a:r>
              <a:rPr lang="en-US" sz="4000" dirty="0"/>
              <a:t>Art work by 5</a:t>
            </a:r>
            <a:r>
              <a:rPr lang="en-US" sz="4000" baseline="30000" dirty="0"/>
              <a:t>th</a:t>
            </a:r>
            <a:r>
              <a:rPr lang="en-US" sz="4000" dirty="0"/>
              <a:t> and 6</a:t>
            </a:r>
            <a:r>
              <a:rPr lang="en-US" sz="4000" baseline="30000" dirty="0"/>
              <a:t>th</a:t>
            </a:r>
            <a:r>
              <a:rPr lang="en-US" sz="4000" dirty="0"/>
              <a:t> grade students</a:t>
            </a:r>
          </a:p>
          <a:p>
            <a:r>
              <a:rPr lang="en-US" sz="1100" dirty="0"/>
              <a:t> </a:t>
            </a:r>
          </a:p>
          <a:p>
            <a:r>
              <a:rPr lang="en-US" dirty="0"/>
              <a:t>Art Teacher – Ms. Andria Mclaughlin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78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F0CABF-BD07-484D-A32E-DF248AF16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48" y="158044"/>
            <a:ext cx="3455423" cy="460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707FE-7095-4F94-884E-FC3CF97C7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95" t="5103" r="11997" b="10617"/>
          <a:stretch/>
        </p:blipFill>
        <p:spPr>
          <a:xfrm>
            <a:off x="4481688" y="1417664"/>
            <a:ext cx="3228623" cy="4847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83E3FD-B013-4983-ABD7-C8F0337C8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835" y="457201"/>
            <a:ext cx="3331417" cy="414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04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">
            <a:extLst>
              <a:ext uri="{FF2B5EF4-FFF2-40B4-BE49-F238E27FC236}">
                <a16:creationId xmlns:a16="http://schemas.microsoft.com/office/drawing/2014/main" id="{EB3E0C2E-52BA-4A3D-81B8-F7C562DAED3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3129" r="8299" b="7818"/>
          <a:stretch/>
        </p:blipFill>
        <p:spPr>
          <a:xfrm>
            <a:off x="338668" y="174517"/>
            <a:ext cx="3789697" cy="5074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0A0C86-AE53-46F4-AD79-DCF4A7D40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37" y="1743381"/>
            <a:ext cx="3476328" cy="4760686"/>
          </a:xfrm>
          <a:prstGeom prst="rect">
            <a:avLst/>
          </a:prstGeom>
        </p:spPr>
      </p:pic>
      <p:pic>
        <p:nvPicPr>
          <p:cNvPr id="5" name="Picture 4" descr="I">
            <a:extLst>
              <a:ext uri="{FF2B5EF4-FFF2-40B4-BE49-F238E27FC236}">
                <a16:creationId xmlns:a16="http://schemas.microsoft.com/office/drawing/2014/main" id="{9F892418-452F-4FDF-B773-453342ACA3D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t="14979" r="20590" b="15720"/>
          <a:stretch/>
        </p:blipFill>
        <p:spPr>
          <a:xfrm>
            <a:off x="8584837" y="174517"/>
            <a:ext cx="3363124" cy="46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84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32E69D-FEBC-4D83-B818-24F20B33A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08" r="6776"/>
          <a:stretch/>
        </p:blipFill>
        <p:spPr>
          <a:xfrm>
            <a:off x="317444" y="327378"/>
            <a:ext cx="3000946" cy="4032999"/>
          </a:xfrm>
          <a:prstGeom prst="rect">
            <a:avLst/>
          </a:prstGeom>
        </p:spPr>
      </p:pic>
      <p:pic>
        <p:nvPicPr>
          <p:cNvPr id="5" name="Picture 4" descr="K">
            <a:extLst>
              <a:ext uri="{FF2B5EF4-FFF2-40B4-BE49-F238E27FC236}">
                <a16:creationId xmlns:a16="http://schemas.microsoft.com/office/drawing/2014/main" id="{93132851-1702-4AC2-B2AC-4F6A878E11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14" y="1682045"/>
            <a:ext cx="3598334" cy="4797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26DD2-9A55-45EF-9EF6-9FFB5665E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172" y="403578"/>
            <a:ext cx="3599399" cy="479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44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">
            <a:extLst>
              <a:ext uri="{FF2B5EF4-FFF2-40B4-BE49-F238E27FC236}">
                <a16:creationId xmlns:a16="http://schemas.microsoft.com/office/drawing/2014/main" id="{2DA270DB-0057-4356-A005-EC25E2A4EF6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9965" r="2602"/>
          <a:stretch/>
        </p:blipFill>
        <p:spPr>
          <a:xfrm>
            <a:off x="205830" y="316089"/>
            <a:ext cx="3685179" cy="4848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2FBE1-9A4A-439C-8042-AA9CE13A2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725" y="1422399"/>
            <a:ext cx="3665350" cy="504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A592E-E8F0-42D3-9639-3019D2D28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650" y="251176"/>
            <a:ext cx="3504519" cy="46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84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066AFC-0BD9-4BD2-83AA-879E969B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65" y="349954"/>
            <a:ext cx="3635938" cy="4584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9F09F0-41C2-401E-85D0-EA98EC84D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211" y="428211"/>
            <a:ext cx="7346714" cy="458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38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">
            <a:extLst>
              <a:ext uri="{FF2B5EF4-FFF2-40B4-BE49-F238E27FC236}">
                <a16:creationId xmlns:a16="http://schemas.microsoft.com/office/drawing/2014/main" id="{9DEFC7B0-7D5B-451E-8E20-125F46B7DC5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r="12449"/>
          <a:stretch/>
        </p:blipFill>
        <p:spPr>
          <a:xfrm rot="16200000">
            <a:off x="-180801" y="880354"/>
            <a:ext cx="4651027" cy="3838575"/>
          </a:xfrm>
          <a:prstGeom prst="rect">
            <a:avLst/>
          </a:prstGeom>
        </p:spPr>
      </p:pic>
      <p:pic>
        <p:nvPicPr>
          <p:cNvPr id="4" name="Picture 3" descr="T">
            <a:extLst>
              <a:ext uri="{FF2B5EF4-FFF2-40B4-BE49-F238E27FC236}">
                <a16:creationId xmlns:a16="http://schemas.microsoft.com/office/drawing/2014/main" id="{564CDD76-A7F2-41CF-A94F-201ACE0AA8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20" y="1171216"/>
            <a:ext cx="3762282" cy="4899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C1E99-93E4-423C-8D78-691579B9C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720" y="598310"/>
            <a:ext cx="3357171" cy="465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91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DD7106-8696-4C50-9EDA-422BA7417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6" y="237067"/>
            <a:ext cx="3761117" cy="4786489"/>
          </a:xfrm>
          <a:prstGeom prst="rect">
            <a:avLst/>
          </a:prstGeom>
        </p:spPr>
      </p:pic>
      <p:pic>
        <p:nvPicPr>
          <p:cNvPr id="5" name="Picture 4" descr="W">
            <a:extLst>
              <a:ext uri="{FF2B5EF4-FFF2-40B4-BE49-F238E27FC236}">
                <a16:creationId xmlns:a16="http://schemas.microsoft.com/office/drawing/2014/main" id="{6F1011F5-F613-49A5-B9F8-4C23F7B9B15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r="11514"/>
          <a:stretch/>
        </p:blipFill>
        <p:spPr>
          <a:xfrm rot="16200000">
            <a:off x="3750948" y="2153142"/>
            <a:ext cx="4538132" cy="3731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56DC9-6BD8-4F68-B590-7C63CD493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3" t="5103" r="2346" b="11439"/>
          <a:stretch/>
        </p:blipFill>
        <p:spPr>
          <a:xfrm>
            <a:off x="8037689" y="237067"/>
            <a:ext cx="3702756" cy="46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45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">
            <a:extLst>
              <a:ext uri="{FF2B5EF4-FFF2-40B4-BE49-F238E27FC236}">
                <a16:creationId xmlns:a16="http://schemas.microsoft.com/office/drawing/2014/main" id="{537E3902-6E84-40FE-AFBB-C46F6C40EB1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5967" r="9784" b="7942"/>
          <a:stretch/>
        </p:blipFill>
        <p:spPr>
          <a:xfrm rot="16200000">
            <a:off x="56445" y="440266"/>
            <a:ext cx="6784623" cy="5904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10B3C8-5E13-464B-9AFC-DECE93C71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489" y="0"/>
            <a:ext cx="4876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17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A0634B-ECCA-4F3F-9A58-AE83F0B2D42B}"/>
              </a:ext>
            </a:extLst>
          </p:cNvPr>
          <p:cNvSpPr txBox="1"/>
          <p:nvPr/>
        </p:nvSpPr>
        <p:spPr>
          <a:xfrm>
            <a:off x="959556" y="1975556"/>
            <a:ext cx="10363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5400" dirty="0"/>
            </a:br>
            <a:r>
              <a:rPr lang="en-US" sz="5400" dirty="0"/>
              <a:t>Recycling Desk Shields into POP ART</a:t>
            </a:r>
            <a:br>
              <a:rPr lang="en-US" sz="5400" dirty="0"/>
            </a:br>
            <a:r>
              <a:rPr lang="en-US" sz="4000" i="1" dirty="0"/>
              <a:t>Acrylic Paint on Plastic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7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644176C-13AA-4690-B0C7-05339DBC95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363580"/>
              </p:ext>
            </p:extLst>
          </p:nvPr>
        </p:nvGraphicFramePr>
        <p:xfrm>
          <a:off x="47625" y="984250"/>
          <a:ext cx="12096750" cy="488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Image" r:id="rId3" imgW="16113960" imgH="6514200" progId="Photoshop.Image.12">
                  <p:embed/>
                </p:oleObj>
              </mc:Choice>
              <mc:Fallback>
                <p:oleObj name="Image" r:id="rId3" imgW="16113960" imgH="65142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625" y="984250"/>
                        <a:ext cx="12096750" cy="488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9012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9F7A29-D943-459B-B471-5C6FC5C8B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103437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sz="6000" dirty="0"/>
              <a:t>Machu Picchu, Nazca Lines and Llama</a:t>
            </a:r>
            <a:br>
              <a:rPr lang="en-US" dirty="0"/>
            </a:br>
            <a:r>
              <a:rPr lang="en-US" i="1" dirty="0"/>
              <a:t>Mixed Media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22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B534E79-BF04-4635-B0D8-A4D3CCEF4B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201872"/>
              </p:ext>
            </p:extLst>
          </p:nvPr>
        </p:nvGraphicFramePr>
        <p:xfrm>
          <a:off x="11289" y="857955"/>
          <a:ext cx="12125346" cy="5053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Image" r:id="rId3" imgW="16253640" imgH="6780600" progId="Photoshop.Image.12">
                  <p:embed/>
                </p:oleObj>
              </mc:Choice>
              <mc:Fallback>
                <p:oleObj name="Image" r:id="rId3" imgW="16253640" imgH="67806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89" y="857955"/>
                        <a:ext cx="12125346" cy="5053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2745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EEB8B4F-FEDC-4123-B095-19E85805C2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157963"/>
              </p:ext>
            </p:extLst>
          </p:nvPr>
        </p:nvGraphicFramePr>
        <p:xfrm>
          <a:off x="146755" y="1185333"/>
          <a:ext cx="11706239" cy="4559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Image" r:id="rId3" imgW="16253640" imgH="6336360" progId="Photoshop.Image.12">
                  <p:embed/>
                </p:oleObj>
              </mc:Choice>
              <mc:Fallback>
                <p:oleObj name="Image" r:id="rId3" imgW="16253640" imgH="633636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755" y="1185333"/>
                        <a:ext cx="11706239" cy="4559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1062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02911F9-28BA-4EE1-A823-A1D553E48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87548"/>
              </p:ext>
            </p:extLst>
          </p:nvPr>
        </p:nvGraphicFramePr>
        <p:xfrm>
          <a:off x="79519" y="1016000"/>
          <a:ext cx="12039131" cy="4820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Image" r:id="rId3" imgW="16253640" imgH="6514200" progId="Photoshop.Image.12">
                  <p:embed/>
                </p:oleObj>
              </mc:Choice>
              <mc:Fallback>
                <p:oleObj name="Image" r:id="rId3" imgW="16253640" imgH="65142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19" y="1016000"/>
                        <a:ext cx="12039131" cy="4820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1444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5425CC4-C61D-4E87-9183-D122213EC8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467462"/>
              </p:ext>
            </p:extLst>
          </p:nvPr>
        </p:nvGraphicFramePr>
        <p:xfrm>
          <a:off x="63095" y="993422"/>
          <a:ext cx="12100105" cy="4854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Image" r:id="rId3" imgW="16253640" imgH="6526800" progId="Photoshop.Image.12">
                  <p:embed/>
                </p:oleObj>
              </mc:Choice>
              <mc:Fallback>
                <p:oleObj name="Image" r:id="rId3" imgW="16253640" imgH="65268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095" y="993422"/>
                        <a:ext cx="12100105" cy="4854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1806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7A3DBD1-10E9-4303-B3EC-26BA87DA74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510516"/>
              </p:ext>
            </p:extLst>
          </p:nvPr>
        </p:nvGraphicFramePr>
        <p:xfrm>
          <a:off x="146757" y="1027290"/>
          <a:ext cx="11932024" cy="4786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Image" r:id="rId3" imgW="16253640" imgH="6526800" progId="Photoshop.Image.12">
                  <p:embed/>
                </p:oleObj>
              </mc:Choice>
              <mc:Fallback>
                <p:oleObj name="Image" r:id="rId3" imgW="16253640" imgH="65268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757" y="1027290"/>
                        <a:ext cx="11932024" cy="4786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1560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8AB0AE-99B2-4A6D-9FD0-B8CD1D4846C8}"/>
              </a:ext>
            </a:extLst>
          </p:cNvPr>
          <p:cNvSpPr txBox="1"/>
          <p:nvPr/>
        </p:nvSpPr>
        <p:spPr>
          <a:xfrm>
            <a:off x="451555" y="2065867"/>
            <a:ext cx="112888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sz="5400" dirty="0"/>
              <a:t>Surreal Sculptures</a:t>
            </a:r>
          </a:p>
          <a:p>
            <a:r>
              <a:rPr lang="en-US" sz="4000" i="1" dirty="0"/>
              <a:t>Acrylic Paint on clay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11908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FF0E43-7DF8-4A16-9B2C-9BF130A01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21" y="1238012"/>
            <a:ext cx="5712179" cy="4284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BE1FC-00C5-4D38-BC95-72C3F283D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84" y="1238011"/>
            <a:ext cx="5712180" cy="428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2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62FA9A-EFAB-4F0E-A024-6FD36153D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1" y="214490"/>
            <a:ext cx="4797780" cy="6397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1EE70A-2FCE-4240-A37F-C448AE72E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155" y="1257887"/>
            <a:ext cx="5852667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51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D19A8E-EE39-401F-BF3A-867E7F66B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48" y="1377244"/>
            <a:ext cx="5749808" cy="4312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14C52F-9D1F-4121-B1E7-97869AFF2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971" y="228322"/>
            <a:ext cx="4797968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01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drew J surreal">
            <a:extLst>
              <a:ext uri="{FF2B5EF4-FFF2-40B4-BE49-F238E27FC236}">
                <a16:creationId xmlns:a16="http://schemas.microsoft.com/office/drawing/2014/main" id="{443B7D2C-AE7C-40F0-A5D2-087A83E004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42" y="1295399"/>
            <a:ext cx="5155260" cy="3866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849D0F-0DC1-4CE9-8409-9B1A04C67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628" y="1317977"/>
            <a:ext cx="5155260" cy="386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29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ina Peru">
            <a:extLst>
              <a:ext uri="{FF2B5EF4-FFF2-40B4-BE49-F238E27FC236}">
                <a16:creationId xmlns:a16="http://schemas.microsoft.com/office/drawing/2014/main" id="{D80E0953-6AC2-45E8-B4D5-C99B4F9253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0"/>
            <a:ext cx="10704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ery Needle peru">
            <a:extLst>
              <a:ext uri="{FF2B5EF4-FFF2-40B4-BE49-F238E27FC236}">
                <a16:creationId xmlns:a16="http://schemas.microsoft.com/office/drawing/2014/main" id="{3E377AC6-3B5D-4916-96B5-C1FADD4240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0"/>
            <a:ext cx="9921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40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dhi Hall">
            <a:extLst>
              <a:ext uri="{FF2B5EF4-FFF2-40B4-BE49-F238E27FC236}">
                <a16:creationId xmlns:a16="http://schemas.microsoft.com/office/drawing/2014/main" id="{F2C7D56A-B3A6-40E6-B5BA-04680A9E4F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36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42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yley">
            <a:extLst>
              <a:ext uri="{FF2B5EF4-FFF2-40B4-BE49-F238E27FC236}">
                <a16:creationId xmlns:a16="http://schemas.microsoft.com/office/drawing/2014/main" id="{E50A75F8-AD73-4973-A098-5091D5524BC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 t="4897" r="10330" b="3415"/>
          <a:stretch/>
        </p:blipFill>
        <p:spPr>
          <a:xfrm rot="16200000">
            <a:off x="2731916" y="-1883420"/>
            <a:ext cx="6829772" cy="1059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22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la Tepper">
            <a:extLst>
              <a:ext uri="{FF2B5EF4-FFF2-40B4-BE49-F238E27FC236}">
                <a16:creationId xmlns:a16="http://schemas.microsoft.com/office/drawing/2014/main" id="{572B26C8-8FAB-4AAD-9809-35428F1CD4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3" y="0"/>
            <a:ext cx="10455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29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C3D49-CEA7-4918-B379-A231541A7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sz="6000" dirty="0"/>
              <a:t>Photography – Finding the Alphabet</a:t>
            </a:r>
          </a:p>
        </p:txBody>
      </p:sp>
    </p:spTree>
    <p:extLst>
      <p:ext uri="{BB962C8B-B14F-4D97-AF65-F5344CB8AC3E}">
        <p14:creationId xmlns:p14="http://schemas.microsoft.com/office/powerpoint/2010/main" val="427686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">
            <a:extLst>
              <a:ext uri="{FF2B5EF4-FFF2-40B4-BE49-F238E27FC236}">
                <a16:creationId xmlns:a16="http://schemas.microsoft.com/office/drawing/2014/main" id="{3BF4EB8D-4D4A-4FAC-88B3-89DC4780C6C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7" b="26914"/>
          <a:stretch/>
        </p:blipFill>
        <p:spPr>
          <a:xfrm>
            <a:off x="620889" y="282223"/>
            <a:ext cx="3362262" cy="4481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32E4D0-6CF5-470E-9438-59B303031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750" y="1365955"/>
            <a:ext cx="3637510" cy="4848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C5B21-5231-407C-AF90-15B5B5DC0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611" y="282223"/>
            <a:ext cx="3750240" cy="526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88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66</Words>
  <Application>Microsoft Office PowerPoint</Application>
  <PresentationFormat>Widescreen</PresentationFormat>
  <Paragraphs>9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Algerian</vt:lpstr>
      <vt:lpstr>Arial</vt:lpstr>
      <vt:lpstr>Calibri</vt:lpstr>
      <vt:lpstr>Calibri Light</vt:lpstr>
      <vt:lpstr>Office Theme</vt:lpstr>
      <vt:lpstr>Image</vt:lpstr>
      <vt:lpstr>West Side School        Spring Concert 2022</vt:lpstr>
      <vt:lpstr>  Machu Picchu, Nazca Lines and Llama Mixed Media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Photography – Finding the Alphabet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McLaughlin, Andria</dc:creator>
  <cp:lastModifiedBy>McLaughlin, Andria</cp:lastModifiedBy>
  <cp:revision>20</cp:revision>
  <dcterms:created xsi:type="dcterms:W3CDTF">2022-05-10T15:36:27Z</dcterms:created>
  <dcterms:modified xsi:type="dcterms:W3CDTF">2022-05-17T17:37:40Z</dcterms:modified>
</cp:coreProperties>
</file>